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a29dc4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a29dc4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9fe784d1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9fe784d1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03e53056a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03e53056a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03e53056a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03e53056a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603e53056a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603e53056a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John Sproule and Sheila White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Sheila White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not refuse to do what I can.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cannot do it all, but I can do some.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do all that I can.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do all that I can.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cannot do it all, but I can do some.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do the work until it is done.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do all that I can.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do all that I can.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we are together, now we are two,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look at how much more we can do.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Cooperation is the path to take.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See the kind of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diff’rence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it makes.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two, we are two.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Look at how much more we can do.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two, we are two.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it takes is me and you.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one other now we are three,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building a community.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 one other now we are four.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Each new one adds something more.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Something more, something more,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each new one adds something more.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Something more, something more,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each new one adds something more.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32650"/>
            <a:ext cx="7630200" cy="3070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not refuse to do what I can.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cannot do it all, but I can do some.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368</Words>
  <Application>Microsoft Macintosh PowerPoint</Application>
  <PresentationFormat>On-screen Show (16:9)</PresentationFormat>
  <Paragraphs>22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2025-10-21T04:06:00Z</dcterms:modified>
</cp:coreProperties>
</file>